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321" r:id="rId5"/>
    <p:sldId id="306" r:id="rId6"/>
    <p:sldId id="307" r:id="rId7"/>
    <p:sldId id="308" r:id="rId8"/>
    <p:sldId id="309" r:id="rId9"/>
    <p:sldId id="310" r:id="rId10"/>
    <p:sldId id="312" r:id="rId11"/>
    <p:sldId id="313" r:id="rId12"/>
    <p:sldId id="315" r:id="rId13"/>
    <p:sldId id="316" r:id="rId14"/>
    <p:sldId id="317" r:id="rId15"/>
    <p:sldId id="318" r:id="rId16"/>
    <p:sldId id="31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29FDBF1A-E1EF-49DF-921A-5CBE0D72169A}">
          <p14:sldIdLst>
            <p14:sldId id="321"/>
            <p14:sldId id="306"/>
            <p14:sldId id="307"/>
            <p14:sldId id="308"/>
            <p14:sldId id="309"/>
            <p14:sldId id="310"/>
            <p14:sldId id="312"/>
            <p14:sldId id="313"/>
            <p14:sldId id="315"/>
            <p14:sldId id="316"/>
            <p14:sldId id="317"/>
            <p14:sldId id="318"/>
            <p14:sldId id="3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5" d="100"/>
          <a:sy n="85" d="100"/>
        </p:scale>
        <p:origin x="59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pPr/>
              <a:t>6/3/2023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pPr/>
              <a:t>6/3/2023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pPr/>
              <a:t>6/3/2023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pPr/>
              <a:t>6/3/2023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pPr/>
              <a:t>6/3/2023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pPr/>
              <a:t>6/3/2023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pPr/>
              <a:t>6/3/2023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pPr/>
              <a:t>6/3/2023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pPr/>
              <a:t>6/3/2023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pPr/>
              <a:t>6/3/2023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pPr/>
              <a:t>6/3/2023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pPr/>
              <a:t>6/3/2023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pPr/>
              <a:t>6/3/2023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pPr/>
              <a:t>6/3/2023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pPr/>
              <a:t>6/3/2023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pPr/>
              <a:t>6/3/2023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pPr/>
              <a:t>6/3/2023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pPr/>
              <a:t>6/3/2023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eg"/><Relationship Id="rId7" Type="http://schemas.microsoft.com/office/2007/relationships/hdphoto" Target="../media/hdphoto2.wdp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ckoverflow.com/" TargetMode="External"/><Relationship Id="rId2" Type="http://schemas.openxmlformats.org/officeDocument/2006/relationships/hyperlink" Target="http://www.geeksforgeeks.org/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hyperlink" Target="https://docs.python.or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FilmGrain/>
                    </a14:imgEffect>
                    <a14:imgEffect>
                      <a14:colorTemperature colorTemp="11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  <a:effectLst>
            <a:glow rad="203200">
              <a:schemeClr val="bg1">
                <a:alpha val="47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</p:pic>
      <p:sp useBgFill="1">
        <p:nvSpPr>
          <p:cNvPr id="83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6" y="1623412"/>
            <a:ext cx="3503122" cy="2287229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DESKTOP ASSISTANT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009771"/>
            <a:ext cx="3503122" cy="1244361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rgbClr val="FC05CB"/>
                </a:solidFill>
              </a:rPr>
              <a:t>Shivam Deswal (211119)</a:t>
            </a:r>
          </a:p>
          <a:p>
            <a:pPr algn="l"/>
            <a:endParaRPr lang="en-US" sz="1800" dirty="0">
              <a:solidFill>
                <a:srgbClr val="FC05CB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5D9CE4C-8DD1-D397-CA53-06517BE34B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13477" y="1206241"/>
            <a:ext cx="1714241" cy="17142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7AF5DA-4174-D846-5009-2544749B06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85819" y="149469"/>
            <a:ext cx="1591881" cy="156092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F4D1F7C-8E82-7BEE-EAE5-01BF029CFF2B}"/>
              </a:ext>
            </a:extLst>
          </p:cNvPr>
          <p:cNvSpPr/>
          <p:nvPr/>
        </p:nvSpPr>
        <p:spPr>
          <a:xfrm>
            <a:off x="8510954" y="5741377"/>
            <a:ext cx="3681026" cy="1116614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N" sz="1800" b="0" i="0" dirty="0"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PROGRAMMING ESSENTIALS - 18B11CI314- 18B11CI314</a:t>
            </a:r>
            <a:br>
              <a:rPr lang="en-IN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IN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(2022-23)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948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D2BECB-CB46-244F-4B03-0E2E615F53EC}"/>
              </a:ext>
            </a:extLst>
          </p:cNvPr>
          <p:cNvSpPr txBox="1"/>
          <p:nvPr/>
        </p:nvSpPr>
        <p:spPr>
          <a:xfrm>
            <a:off x="3048778" y="-79653"/>
            <a:ext cx="6097554" cy="66479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</a:t>
            </a:r>
            <a:endParaRPr lang="en-IN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en-IN" sz="17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IN" sz="1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7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'open gmail'</a:t>
            </a:r>
            <a:r>
              <a:rPr lang="en-IN" sz="1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7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IN" sz="1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7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voiceString</a:t>
            </a:r>
            <a:r>
              <a:rPr lang="en-IN" sz="1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sz="1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7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webbrowser</a:t>
            </a:r>
            <a:r>
              <a:rPr lang="en-IN" sz="1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7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IN" sz="1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7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"gmail.com"</a:t>
            </a:r>
            <a:r>
              <a:rPr lang="en-IN" sz="1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)n</a:t>
            </a:r>
            <a:r>
              <a:rPr lang="en-IN" sz="1700" b="0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#open gmail </a:t>
            </a:r>
            <a:r>
              <a:rPr lang="en-IN" sz="1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IN" sz="1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7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IN" sz="1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7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'open instagram'</a:t>
            </a:r>
            <a:r>
              <a:rPr lang="en-IN" sz="1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7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IN" sz="1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7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voiceString</a:t>
            </a:r>
            <a:r>
              <a:rPr lang="en-IN" sz="1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sz="1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7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webbrowser</a:t>
            </a:r>
            <a:r>
              <a:rPr lang="en-IN" sz="1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7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IN" sz="1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7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"instagram.com"</a:t>
            </a:r>
            <a:r>
              <a:rPr lang="en-IN" sz="1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1700" b="0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#open instagram</a:t>
            </a:r>
            <a:endParaRPr lang="en-IN" sz="17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IN" sz="1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7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IN" sz="1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7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'open facebook'</a:t>
            </a:r>
            <a:r>
              <a:rPr lang="en-IN" sz="1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7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IN" sz="1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7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voiceString</a:t>
            </a:r>
            <a:r>
              <a:rPr lang="en-IN" sz="1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sz="1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7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webbrowser</a:t>
            </a:r>
            <a:r>
              <a:rPr lang="en-IN" sz="1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7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IN" sz="1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7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"facebook.com"</a:t>
            </a:r>
            <a:r>
              <a:rPr lang="en-IN" sz="1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1700" b="0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#open facebook</a:t>
            </a:r>
            <a:endParaRPr lang="en-IN" sz="17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                                            </a:t>
            </a:r>
          </a:p>
          <a:p>
            <a:r>
              <a:rPr lang="en-IN" sz="1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7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IN" sz="1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7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'open flipkart'</a:t>
            </a:r>
            <a:r>
              <a:rPr lang="en-IN" sz="1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7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IN" sz="1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7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voiceString</a:t>
            </a:r>
            <a:r>
              <a:rPr lang="en-IN" sz="1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sz="1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7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webbrowser</a:t>
            </a:r>
            <a:r>
              <a:rPr lang="en-IN" sz="1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7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IN" sz="1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7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"flipkart.com"</a:t>
            </a:r>
            <a:r>
              <a:rPr lang="en-IN" sz="1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1700" b="0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#open flipkart</a:t>
            </a:r>
            <a:endParaRPr lang="en-IN" sz="17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IN" sz="1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700" b="0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#Play Favourite song</a:t>
            </a:r>
            <a:endParaRPr lang="en-IN" sz="17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7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IN" sz="1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7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'play music'</a:t>
            </a:r>
            <a:r>
              <a:rPr lang="en-IN" sz="1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7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IN" sz="1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7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voiceString</a:t>
            </a:r>
            <a:r>
              <a:rPr lang="en-IN" sz="1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sz="1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7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music_dir</a:t>
            </a:r>
            <a:r>
              <a:rPr lang="en-IN" sz="1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7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7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'C:</a:t>
            </a:r>
            <a:r>
              <a:rPr lang="en-IN" sz="17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IN" sz="17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Users</a:t>
            </a:r>
            <a:r>
              <a:rPr lang="en-IN" sz="17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IN" sz="17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SHIVAM</a:t>
            </a:r>
            <a:r>
              <a:rPr lang="en-IN" sz="17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IN" sz="17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Music</a:t>
            </a:r>
            <a:r>
              <a:rPr lang="en-IN" sz="17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IN" sz="17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music'</a:t>
            </a:r>
            <a:endParaRPr lang="en-IN" sz="17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7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songs</a:t>
            </a:r>
            <a:r>
              <a:rPr lang="en-IN" sz="1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7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7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IN" sz="1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7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listdir</a:t>
            </a:r>
            <a:r>
              <a:rPr lang="en-IN" sz="1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7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music_dir</a:t>
            </a:r>
            <a:r>
              <a:rPr lang="en-IN" sz="1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1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7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1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7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songs</a:t>
            </a:r>
            <a:r>
              <a:rPr lang="en-IN" sz="1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   </a:t>
            </a:r>
          </a:p>
          <a:p>
            <a:r>
              <a:rPr lang="en-IN" sz="1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7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IN" sz="1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7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startfile</a:t>
            </a:r>
            <a:r>
              <a:rPr lang="en-IN" sz="1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7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IN" sz="1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7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IN" sz="1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7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IN" sz="1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7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music_dir</a:t>
            </a:r>
            <a:r>
              <a:rPr lang="en-IN" sz="1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7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songs</a:t>
            </a:r>
            <a:r>
              <a:rPr lang="en-IN" sz="1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17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]))</a:t>
            </a:r>
          </a:p>
        </p:txBody>
      </p:sp>
    </p:spTree>
    <p:extLst>
      <p:ext uri="{BB962C8B-B14F-4D97-AF65-F5344CB8AC3E}">
        <p14:creationId xmlns:p14="http://schemas.microsoft.com/office/powerpoint/2010/main" val="160348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AE95E3-637B-2305-D093-A947CEB140AC}"/>
              </a:ext>
            </a:extLst>
          </p:cNvPr>
          <p:cNvSpPr txBox="1"/>
          <p:nvPr/>
        </p:nvSpPr>
        <p:spPr>
          <a:xfrm>
            <a:off x="3048778" y="751344"/>
            <a:ext cx="609755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# Tell current date and time    </a:t>
            </a:r>
            <a:endParaRPr lang="en-IN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'the time'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voiceString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strTime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IN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strftime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"%H:%M:%S"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   </a:t>
            </a:r>
          </a:p>
          <a:p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speak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IN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"Current, time is </a:t>
            </a:r>
            <a:r>
              <a:rPr lang="en-IN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strTime</a:t>
            </a:r>
            <a:r>
              <a:rPr lang="en-IN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# Open vs code current</a:t>
            </a:r>
            <a:endParaRPr lang="en-IN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'vs code'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voiceString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vsCode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IN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IN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Users</a:t>
            </a:r>
            <a:r>
              <a:rPr lang="en-IN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IN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SHIVAM</a:t>
            </a:r>
            <a:r>
              <a:rPr lang="en-IN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IN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AppData</a:t>
            </a:r>
            <a:r>
              <a:rPr lang="en-IN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IN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Local</a:t>
            </a:r>
            <a:r>
              <a:rPr lang="en-IN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IN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Programs</a:t>
            </a:r>
            <a:r>
              <a:rPr lang="en-IN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IN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Microsoft VS Code</a:t>
            </a:r>
            <a:r>
              <a:rPr lang="en-IN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IN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Code.exe"</a:t>
            </a:r>
            <a:endParaRPr lang="en-IN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startfile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vsCode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#close or exit</a:t>
            </a:r>
            <a:endParaRPr lang="en-IN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'thor sleep'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voiceString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quit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 </a:t>
            </a:r>
          </a:p>
          <a:p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3388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A0CC2-8C20-6BAA-F837-B3D24D4A4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012" y="609600"/>
            <a:ext cx="5245339" cy="351453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accent1"/>
                </a:solidFill>
              </a:rPr>
              <a:t>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26D3C0-C9B9-D992-C870-DFF68D69A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5992" y="1227363"/>
            <a:ext cx="6532375" cy="5304065"/>
          </a:xfrm>
        </p:spPr>
      </p:pic>
    </p:spTree>
    <p:extLst>
      <p:ext uri="{BB962C8B-B14F-4D97-AF65-F5344CB8AC3E}">
        <p14:creationId xmlns:p14="http://schemas.microsoft.com/office/powerpoint/2010/main" val="157896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C1EC4-9A33-6FD2-AC4A-B6A158738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accent1"/>
                </a:solidFill>
              </a:rPr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295508-BDF5-DEEC-5F5F-426474BC9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840" y="1866900"/>
            <a:ext cx="4747671" cy="402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495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FD8F1-8BB8-852C-5BD3-8A4B77DAE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b="1" dirty="0">
                <a:solidFill>
                  <a:schemeClr val="accent1"/>
                </a:solidFill>
              </a:rPr>
              <a:t>ACKNOWLEDGEMENT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33854B3-B69A-A77D-CAE4-8120696CD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 would like to express my special thanks of gratitude to my teacher (</a:t>
            </a:r>
            <a:r>
              <a:rPr lang="en-US" sz="2800" b="1" dirty="0">
                <a:solidFill>
                  <a:schemeClr val="accent1"/>
                </a:solidFill>
              </a:rPr>
              <a:t>Dr. Jagpreet Siddhu</a:t>
            </a:r>
            <a:r>
              <a:rPr lang="en-US" sz="2800" dirty="0"/>
              <a:t>) who gave me the golden opportunity to do this project on the topic (</a:t>
            </a:r>
            <a:r>
              <a:rPr lang="en-US" sz="2800" b="1" dirty="0">
                <a:solidFill>
                  <a:schemeClr val="accent1"/>
                </a:solidFill>
              </a:rPr>
              <a:t>DESKTOP ASSISTANT</a:t>
            </a:r>
            <a:r>
              <a:rPr lang="en-US" sz="2800" dirty="0"/>
              <a:t>), which also helped me in doing a lot of Research and ,I came to know about so many new things I am really thankful to him .Secondly I would also like to thank my parents and friends who helped me a lot in finalizing this project within the limited time frame.</a:t>
            </a:r>
            <a:endParaRPr lang="en-IN" sz="28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36412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DA7592-051E-2DC3-A638-83AF45504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Modules Used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AB0A7F-FF34-9E9B-7F80-98B9E3B95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1" dirty="0">
                <a:solidFill>
                  <a:schemeClr val="accent1"/>
                </a:solidFill>
              </a:rPr>
              <a:t>PYTTSX3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D88E8BBD-6BB9-C91E-7DDE-127927B0DEBC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2"/>
          <a:srcRect t="262" b="262"/>
          <a:stretch/>
        </p:blipFill>
        <p:spPr>
          <a:xfrm>
            <a:off x="913795" y="1938917"/>
            <a:ext cx="3300984" cy="1700022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CBB79F5-0628-3AE6-F695-FD22657BBE1D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>
            <a:normAutofit/>
          </a:bodyPr>
          <a:lstStyle/>
          <a:p>
            <a:r>
              <a:rPr lang="en-US" sz="18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pyttsx3 is </a:t>
            </a:r>
            <a:r>
              <a:rPr lang="en-US" sz="1800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a text-to-speech conversion library</a:t>
            </a:r>
            <a:r>
              <a:rPr lang="en-US" sz="18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in Python.</a:t>
            </a:r>
            <a:endParaRPr lang="en-IN" sz="1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701015-3CAF-A031-BBBA-FA7103F373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SPEECH RECOGNITION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CB812FD9-5262-B931-0D9C-F99C499246C0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3"/>
          <a:srcRect l="8046" r="8046"/>
          <a:stretch/>
        </p:blipFill>
        <p:spPr>
          <a:xfrm>
            <a:off x="4441435" y="1866123"/>
            <a:ext cx="3300984" cy="1772816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8F3C4D0-CEBA-A0BE-6821-7257736D92C7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>
            <a:normAutofit/>
          </a:bodyPr>
          <a:lstStyle/>
          <a:p>
            <a:r>
              <a:rPr lang="en-US" sz="160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You can then use speech recognition in Python to convert the </a:t>
            </a:r>
            <a:r>
              <a:rPr lang="en-US" sz="1600" b="1" i="0" dirty="0">
                <a:solidFill>
                  <a:srgbClr val="BDC1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spoken words into text</a:t>
            </a:r>
            <a:r>
              <a:rPr lang="en-US" sz="160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, make a query or give a reply.</a:t>
            </a:r>
            <a:endParaRPr lang="en-IN" sz="16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6A9372-2119-B592-3041-626F79F13A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sz="2300" dirty="0">
                <a:solidFill>
                  <a:schemeClr val="accent1"/>
                </a:solidFill>
              </a:rPr>
              <a:t>WEBBROWSER</a:t>
            </a: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AB70F126-9C06-5964-DBB7-7344B36E4A3A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 rotWithShape="1">
          <a:blip r:embed="rId4"/>
          <a:srcRect t="1336" b="1336"/>
          <a:stretch/>
        </p:blipFill>
        <p:spPr>
          <a:xfrm>
            <a:off x="7966572" y="1866123"/>
            <a:ext cx="3300984" cy="1772816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8CFA3D-DCC3-75ED-9D3E-8803D518EA5C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>
            <a:normAutofit/>
          </a:bodyPr>
          <a:lstStyle/>
          <a:p>
            <a:r>
              <a:rPr lang="en-US" sz="15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The webbrowser module </a:t>
            </a:r>
            <a:r>
              <a:rPr lang="en-US" sz="1500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provides a high-level interface to allow displaying web-based documents to users</a:t>
            </a:r>
            <a:endParaRPr lang="en-IN" sz="1500" dirty="0"/>
          </a:p>
        </p:txBody>
      </p:sp>
    </p:spTree>
    <p:extLst>
      <p:ext uri="{BB962C8B-B14F-4D97-AF65-F5344CB8AC3E}">
        <p14:creationId xmlns:p14="http://schemas.microsoft.com/office/powerpoint/2010/main" val="347659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AF2C4-33C8-F0CD-8C0B-03431168F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Modules Used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BC288A-E981-E5C7-DA43-469F7A5786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DATE TIME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4918D7E2-594F-D477-4772-1CBA471EAF41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2"/>
          <a:srcRect t="3384" b="3384"/>
          <a:stretch/>
        </p:blipFill>
        <p:spPr>
          <a:xfrm>
            <a:off x="913795" y="1828801"/>
            <a:ext cx="3300984" cy="181013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F50372-ACA7-18CF-C35F-E3171F371DCF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>
            <a:noAutofit/>
          </a:bodyPr>
          <a:lstStyle/>
          <a:p>
            <a:r>
              <a:rPr lang="en-US" sz="15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Python Datetime module </a:t>
            </a:r>
            <a:r>
              <a:rPr lang="en-US" sz="1500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supplies classes to work with date and time</a:t>
            </a:r>
            <a:r>
              <a:rPr lang="en-US" sz="15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. These classes provide a number of functions to deal with dates, times and time intervals.</a:t>
            </a:r>
            <a:endParaRPr lang="en-IN" sz="15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33B1FD-393B-43F0-991E-ABBFF76AC4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sz="2300" dirty="0">
                <a:solidFill>
                  <a:schemeClr val="accent1"/>
                </a:solidFill>
              </a:rPr>
              <a:t>OS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4A5BF4EE-B644-5699-401E-8C6BA8EB3EA2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3"/>
          <a:srcRect l="2051" r="2051"/>
          <a:stretch/>
        </p:blipFill>
        <p:spPr>
          <a:xfrm>
            <a:off x="4441435" y="1828801"/>
            <a:ext cx="3300984" cy="1810137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DC4D2F-0329-A6B8-67D1-3B91F7F0BFE8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>
            <a:noAutofit/>
          </a:bodyPr>
          <a:lstStyle/>
          <a:p>
            <a:r>
              <a:rPr lang="en-US" sz="17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Python OS module </a:t>
            </a:r>
            <a:r>
              <a:rPr lang="en-US" sz="1700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provides the facility to establish the interaction between the user and the operating system</a:t>
            </a:r>
            <a:r>
              <a:rPr lang="en-US" sz="17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. </a:t>
            </a:r>
            <a:endParaRPr lang="en-IN" sz="17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63E9183-3AD6-7846-1AD7-7A99FC1854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sz="2300" dirty="0">
                <a:solidFill>
                  <a:schemeClr val="accent1"/>
                </a:solidFill>
              </a:rPr>
              <a:t>WIKIPEDIA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E70A0CA0-6A47-21B2-1EFF-3EF1D7B544A6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 rotWithShape="1">
          <a:blip r:embed="rId4"/>
          <a:srcRect l="5153" r="5153"/>
          <a:stretch/>
        </p:blipFill>
        <p:spPr>
          <a:xfrm>
            <a:off x="7966572" y="1828801"/>
            <a:ext cx="3300984" cy="1810138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CCD0B35-2D9B-D618-2DFD-5D7B9FA450E8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>
            <a:noAutofit/>
          </a:bodyPr>
          <a:lstStyle/>
          <a:p>
            <a:r>
              <a:rPr lang="en-US" sz="18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Wikipedia is </a:t>
            </a:r>
            <a:r>
              <a:rPr lang="en-US" sz="1800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a Python library that makes it easy to access and parse data from Wikipedia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210011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0D531-A793-D5E1-5046-43C557A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763702"/>
            <a:ext cx="5707899" cy="1233050"/>
          </a:xfrm>
        </p:spPr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REFERENCES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7FF554-5F03-A20F-D501-3756C22CDE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IN" sz="2800" dirty="0">
                <a:hlinkClick r:id="rId2"/>
              </a:rPr>
              <a:t>www.geeksforgeeks.org</a:t>
            </a:r>
            <a:endParaRPr lang="en-IN" sz="2800" dirty="0"/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IN" sz="2800" dirty="0">
                <a:hlinkClick r:id="rId3"/>
              </a:rPr>
              <a:t>www.stackoverflow.com</a:t>
            </a:r>
            <a:endParaRPr lang="en-IN" sz="2800" dirty="0"/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IN" sz="2800" dirty="0">
                <a:hlinkClick r:id="rId4"/>
              </a:rPr>
              <a:t>https://docs.python.org</a:t>
            </a:r>
            <a:endParaRPr lang="en-IN" sz="2800" dirty="0"/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IN" dirty="0"/>
          </a:p>
        </p:txBody>
      </p:sp>
      <p:pic>
        <p:nvPicPr>
          <p:cNvPr id="18" name="Picture Placeholder 11">
            <a:extLst>
              <a:ext uri="{FF2B5EF4-FFF2-40B4-BE49-F238E27FC236}">
                <a16:creationId xmlns:a16="http://schemas.microsoft.com/office/drawing/2014/main" id="{2DE7D4FA-6929-2D1A-4F42-D319993EAE4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5"/>
          <a:srcRect l="2060" r="30977"/>
          <a:stretch/>
        </p:blipFill>
        <p:spPr>
          <a:xfrm>
            <a:off x="7333861" y="643812"/>
            <a:ext cx="3543559" cy="5171582"/>
          </a:xfrm>
          <a:scene3d>
            <a:camera prst="orthographicFront"/>
            <a:lightRig rig="threePt" dir="t"/>
          </a:scene3d>
          <a:sp3d z="-6350"/>
        </p:spPr>
      </p:pic>
    </p:spTree>
    <p:extLst>
      <p:ext uri="{BB962C8B-B14F-4D97-AF65-F5344CB8AC3E}">
        <p14:creationId xmlns:p14="http://schemas.microsoft.com/office/powerpoint/2010/main" val="2033590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B35DC-7653-2945-CA6E-B1596F591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SOURCE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EFC6C-51E9-8F5D-423F-D8EB2084A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3979117"/>
          </a:xfrm>
        </p:spPr>
        <p:txBody>
          <a:bodyPr>
            <a:normAutofit fontScale="55000" lnSpcReduction="20000"/>
          </a:bodyPr>
          <a:lstStyle/>
          <a:p>
            <a:pPr marL="36900" indent="0">
              <a:buNone/>
            </a:pPr>
            <a:r>
              <a:rPr lang="en-IN" sz="3300" b="0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# 211119 and 211102</a:t>
            </a:r>
            <a:endParaRPr lang="en-IN" sz="33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en-IN" sz="3300" b="0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#Shivam Deswal Aayush Sharma</a:t>
            </a:r>
            <a:endParaRPr lang="en-IN" sz="33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en-IN" sz="3300" b="0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#Desktop Assistant</a:t>
            </a:r>
            <a:endParaRPr lang="en-IN" sz="33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en-IN" sz="3300" b="0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#Importing Modules</a:t>
            </a:r>
            <a:endParaRPr lang="en-IN" sz="33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en-IN" sz="33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33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3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wikipedia</a:t>
            </a:r>
            <a:r>
              <a:rPr lang="en-IN" sz="33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36900" indent="0">
              <a:buNone/>
            </a:pPr>
            <a:r>
              <a:rPr lang="en-IN" sz="33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33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3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webbrowser</a:t>
            </a:r>
            <a:endParaRPr lang="en-IN" sz="33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en-IN" sz="33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33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3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os</a:t>
            </a:r>
            <a:endParaRPr lang="en-IN" sz="33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en-IN" sz="33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33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3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pyttsx3</a:t>
            </a:r>
            <a:r>
              <a:rPr lang="en-IN" sz="33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36900" indent="0">
              <a:buNone/>
            </a:pPr>
            <a:r>
              <a:rPr lang="en-IN" sz="33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33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3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speech_recognition</a:t>
            </a:r>
            <a:r>
              <a:rPr lang="en-IN" sz="33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3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sz="33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3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sr</a:t>
            </a:r>
            <a:endParaRPr lang="en-IN" sz="33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en-IN" sz="33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33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3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datetimE</a:t>
            </a:r>
            <a:endParaRPr lang="en-IN" sz="33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62DC25-CA6C-9CEF-646C-234E2BF61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94952" y="1966785"/>
            <a:ext cx="3376740" cy="3376740"/>
          </a:xfrm>
          <a:prstGeom prst="rect">
            <a:avLst/>
          </a:prstGeom>
          <a:scene3d>
            <a:camera prst="orthographicFront"/>
            <a:lightRig rig="threePt" dir="t"/>
          </a:scene3d>
          <a:sp3d extrusionH="76200">
            <a:bevelT w="101600" prst="riblet"/>
            <a:bevelB/>
            <a:extrusionClr>
              <a:schemeClr val="bg1"/>
            </a:extrusionClr>
          </a:sp3d>
        </p:spPr>
      </p:pic>
    </p:spTree>
    <p:extLst>
      <p:ext uri="{BB962C8B-B14F-4D97-AF65-F5344CB8AC3E}">
        <p14:creationId xmlns:p14="http://schemas.microsoft.com/office/powerpoint/2010/main" val="31817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E39939-3422-AF9B-A867-8EBBDBE314D7}"/>
              </a:ext>
            </a:extLst>
          </p:cNvPr>
          <p:cNvSpPr txBox="1"/>
          <p:nvPr/>
        </p:nvSpPr>
        <p:spPr>
          <a:xfrm>
            <a:off x="3048778" y="-2434143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827A01-3EB8-50D4-9ABA-2AA39D719965}"/>
              </a:ext>
            </a:extLst>
          </p:cNvPr>
          <p:cNvSpPr txBox="1"/>
          <p:nvPr/>
        </p:nvSpPr>
        <p:spPr>
          <a:xfrm>
            <a:off x="3048778" y="158620"/>
            <a:ext cx="584329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0" dirty="0">
              <a:solidFill>
                <a:srgbClr val="7F848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#sapi5 to take voice from user depending on your system it is an api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engine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pyttsx3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'sapi5'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US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voices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engine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getProperty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'voices'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engine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setProperty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'voice'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voices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].id)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speak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audio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'''This Function is used to take string and convert that into voice'''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engine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say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audio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engine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runAndWait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'''This function wish user according to time'''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speak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"Hello Sir"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speak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"I'm Thor , God of thunder. What I'm suppose to do"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endParaRPr lang="en-US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</a:t>
            </a:r>
          </a:p>
        </p:txBody>
      </p:sp>
    </p:spTree>
    <p:extLst>
      <p:ext uri="{BB962C8B-B14F-4D97-AF65-F5344CB8AC3E}">
        <p14:creationId xmlns:p14="http://schemas.microsoft.com/office/powerpoint/2010/main" val="222101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AF96D1-4884-BCB5-5D39-2C30599942E9}"/>
              </a:ext>
            </a:extLst>
          </p:cNvPr>
          <p:cNvSpPr txBox="1"/>
          <p:nvPr/>
        </p:nvSpPr>
        <p:spPr>
          <a:xfrm>
            <a:off x="3048778" y="58847"/>
            <a:ext cx="6097554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takeVoiceinput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'''It takes microphone input from the user and returns string output'''</a:t>
            </a:r>
            <a:endParaRPr lang="en-IN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sr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Recognizer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sr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Microphone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IN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source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"Try Saying..."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pause_threshold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#Seconds of non-speaking audio before a phrase is considered complete</a:t>
            </a:r>
            <a:endParaRPr lang="en-IN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audio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source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"Recognizing..."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   </a:t>
            </a:r>
          </a:p>
          <a:p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voice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recognize_google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audio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lang="en-IN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'en-in'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IN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"User said: </a:t>
            </a:r>
            <a:r>
              <a:rPr lang="en-IN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voice</a:t>
            </a:r>
            <a:r>
              <a:rPr lang="en-IN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IN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    </a:t>
            </a:r>
          </a:p>
          <a:p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"Repeat again .."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 </a:t>
            </a:r>
          </a:p>
          <a:p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"None"</a:t>
            </a:r>
            <a:endParaRPr lang="en-IN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voice</a:t>
            </a:r>
            <a:endParaRPr lang="en-IN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66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8CAF9C-7047-6C2E-CBFA-98E9BB00A894}"/>
              </a:ext>
            </a:extLst>
          </p:cNvPr>
          <p:cNvSpPr txBox="1"/>
          <p:nvPr/>
        </p:nvSpPr>
        <p:spPr>
          <a:xfrm>
            <a:off x="3069770" y="167951"/>
            <a:ext cx="6076561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__name__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"__main__"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voice String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takeVoiceinput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IN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lower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'wikipedia'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voice String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speak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'Searching Wikipedia...'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voice String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voice String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"wikipedia"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wikipedia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summary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voice String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sentences</a:t>
            </a:r>
            <a:r>
              <a:rPr lang="en-IN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speak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"According to Wikipedia"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speak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b="0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# For Web Search   </a:t>
            </a:r>
            <a:endParaRPr lang="en-IN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'open spotify'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voice String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webbrowser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"spotify.com"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b="0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#open spotify</a:t>
            </a:r>
            <a:b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'open youtube'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voice String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webbrowser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"youtube.com"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b="0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#open youtube</a:t>
            </a:r>
            <a:b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'open google'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voice String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webbrowser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"google.com"</a:t>
            </a:r>
            <a:r>
              <a:rPr lang="en-I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9231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{13376F67-F65F-45FC-870E-0416643CD949}tf00934815_win32</Template>
  <TotalTime>132</TotalTime>
  <Words>929</Words>
  <Application>Microsoft Office PowerPoint</Application>
  <PresentationFormat>Widescreen</PresentationFormat>
  <Paragraphs>118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Arial</vt:lpstr>
      <vt:lpstr>Consolas</vt:lpstr>
      <vt:lpstr>Goudy Old Style</vt:lpstr>
      <vt:lpstr>Wingdings</vt:lpstr>
      <vt:lpstr>Wingdings 2</vt:lpstr>
      <vt:lpstr>SlateVTI</vt:lpstr>
      <vt:lpstr>DESKTOP ASSISTANT</vt:lpstr>
      <vt:lpstr>ACKNOWLEDGEMENT</vt:lpstr>
      <vt:lpstr>Modules Used</vt:lpstr>
      <vt:lpstr>Modules Used</vt:lpstr>
      <vt:lpstr>REFERENCES</vt:lpstr>
      <vt:lpstr>SOURCE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OUTPUT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DESKTOP ASSISTANT</dc:title>
  <dc:creator>SHIVAM DESWAL</dc:creator>
  <cp:lastModifiedBy>SHIVAM DESWAL</cp:lastModifiedBy>
  <cp:revision>5</cp:revision>
  <dcterms:created xsi:type="dcterms:W3CDTF">2022-11-19T12:13:13Z</dcterms:created>
  <dcterms:modified xsi:type="dcterms:W3CDTF">2023-06-03T11:01:50Z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